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7" r:id="rId3"/>
    <p:sldId id="258" r:id="rId4"/>
    <p:sldId id="256" r:id="rId5"/>
    <p:sldId id="259" r:id="rId6"/>
    <p:sldId id="261" r:id="rId7"/>
    <p:sldId id="262" r:id="rId8"/>
    <p:sldId id="260" r:id="rId9"/>
    <p:sldId id="263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B6680-77DE-4698-97B8-148BC5423E7F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BE910-8F0A-4EE1-9B75-849530952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46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467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26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21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47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1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00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08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72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11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61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3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65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E6FD3-1E0D-4F6F-B543-3F497A5F5ADE}" type="datetimeFigureOut">
              <a:rPr lang="ko-KR" altLang="en-US" smtClean="0"/>
              <a:t>2019-05-14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C9A0-B091-4613-8EDB-AA394F2C16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60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ysmate.co.k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81848" y="701040"/>
            <a:ext cx="10589978" cy="2707176"/>
            <a:chOff x="2561935" y="2041312"/>
            <a:chExt cx="3921090" cy="1016708"/>
          </a:xfrm>
        </p:grpSpPr>
        <p:sp>
          <p:nvSpPr>
            <p:cNvPr id="7" name="TextBox 6"/>
            <p:cNvSpPr txBox="1"/>
            <p:nvPr/>
          </p:nvSpPr>
          <p:spPr>
            <a:xfrm>
              <a:off x="2561935" y="2041312"/>
              <a:ext cx="3921090" cy="49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pc="-250" dirty="0" smtClean="0">
                  <a:solidFill>
                    <a:schemeClr val="accent4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PC </a:t>
              </a:r>
              <a:r>
                <a:rPr lang="ko-KR" altLang="en-US" sz="4000" b="1" spc="-250" dirty="0" smtClean="0">
                  <a:solidFill>
                    <a:schemeClr val="accent4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교체 후 </a:t>
              </a:r>
              <a:endParaRPr lang="en-US" altLang="ko-KR" sz="40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sz="4000" b="1" spc="-250" dirty="0" smtClean="0">
                  <a:solidFill>
                    <a:schemeClr val="accent4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DIDMATE </a:t>
              </a:r>
              <a:r>
                <a:rPr lang="ko-KR" altLang="en-US" sz="4000" b="1" spc="-250" dirty="0" smtClean="0">
                  <a:solidFill>
                    <a:schemeClr val="accent4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프로그램 세팅 방법</a:t>
              </a:r>
              <a:endParaRPr lang="ko-KR" altLang="en-US" sz="4000" b="1" dirty="0">
                <a:ln>
                  <a:solidFill>
                    <a:schemeClr val="tx1">
                      <a:lumMod val="85000"/>
                      <a:lumOff val="15000"/>
                      <a:alpha val="56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586208" y="3012301"/>
              <a:ext cx="3872544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3" y="4860378"/>
            <a:ext cx="3529388" cy="11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2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55055" y="2425350"/>
            <a:ext cx="3474171" cy="1041751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000" b="1" spc="-250" dirty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감사합니다</a:t>
            </a:r>
            <a:endParaRPr lang="ko-KR" altLang="en-US" sz="4000" b="1" spc="-2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888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6" y="1010009"/>
            <a:ext cx="10285714" cy="575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775" y="390698"/>
            <a:ext cx="765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기존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에서 플레이어 정보 </a:t>
            </a:r>
            <a:r>
              <a:rPr lang="ko-KR" altLang="en-US" dirty="0" err="1" smtClean="0"/>
              <a:t>일괄편집을</a:t>
            </a:r>
            <a:r>
              <a:rPr lang="ko-KR" altLang="en-US" dirty="0" smtClean="0"/>
              <a:t> 눌러 기존 세팅을 확인합니다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566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775" y="390698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이 </a:t>
            </a:r>
            <a:r>
              <a:rPr lang="ko-KR" altLang="en-US" dirty="0" err="1" smtClean="0"/>
              <a:t>세팅값을</a:t>
            </a:r>
            <a:r>
              <a:rPr lang="ko-KR" altLang="en-US" dirty="0" smtClean="0"/>
              <a:t> 기록해 놓습니다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6" y="1010009"/>
            <a:ext cx="8714286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7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775" y="390698"/>
            <a:ext cx="1058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교체 한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에서 회사 홈페이지 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2"/>
              </a:rPr>
              <a:t>http://sysmate.co.kr</a:t>
            </a:r>
            <a:r>
              <a:rPr lang="en-US" altLang="ko-KR" dirty="0" smtClean="0"/>
              <a:t>) </a:t>
            </a:r>
            <a:r>
              <a:rPr lang="ko-KR" altLang="en-US" dirty="0" smtClean="0"/>
              <a:t>에 들어가 고객지원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자료실에 접속합니다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6" y="1010009"/>
            <a:ext cx="8714286" cy="57142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6" y="885903"/>
            <a:ext cx="10737273" cy="58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2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775" y="390698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자료실에서</a:t>
            </a:r>
            <a:r>
              <a:rPr lang="en-US" altLang="ko-KR" dirty="0" smtClean="0"/>
              <a:t> 5</a:t>
            </a:r>
            <a:r>
              <a:rPr lang="ko-KR" altLang="en-US" dirty="0" smtClean="0"/>
              <a:t>번 게시물을 클릭합니다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5" y="836295"/>
            <a:ext cx="11074400" cy="60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1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775" y="390698"/>
            <a:ext cx="93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첨부파일 중 </a:t>
            </a:r>
            <a:r>
              <a:rPr lang="ko-KR" altLang="en-US" dirty="0" err="1" smtClean="0"/>
              <a:t>인스톨러</a:t>
            </a:r>
            <a:r>
              <a:rPr lang="ko-KR" altLang="en-US" dirty="0" smtClean="0"/>
              <a:t> 파일을 받아 프로그램을 설치합니다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설치 방법은 매뉴얼 참조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5" y="760030"/>
            <a:ext cx="11040225" cy="60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1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775" y="390698"/>
            <a:ext cx="873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설치 완료 후 바탕화면에 다음 아이콘이 생성되면 </a:t>
            </a:r>
            <a:r>
              <a:rPr lang="en-US" altLang="ko-KR" dirty="0" err="1" smtClean="0"/>
              <a:t>DidMate</a:t>
            </a:r>
            <a:r>
              <a:rPr lang="en-US" altLang="ko-KR" dirty="0" smtClean="0"/>
              <a:t> Settings </a:t>
            </a:r>
            <a:r>
              <a:rPr lang="ko-KR" altLang="en-US" dirty="0" smtClean="0"/>
              <a:t>실행합니다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" y="760029"/>
            <a:ext cx="3002173" cy="94407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992909" y="1197956"/>
            <a:ext cx="2310938" cy="4904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" y="2587996"/>
            <a:ext cx="9537356" cy="4270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775" y="1941666"/>
            <a:ext cx="10876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실행 후 </a:t>
            </a:r>
            <a:r>
              <a:rPr lang="en-US" altLang="ko-KR" dirty="0" smtClean="0"/>
              <a:t>Show IP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클릭해 명령프롬프트창에 나오는 </a:t>
            </a:r>
            <a:r>
              <a:rPr lang="en-US" altLang="ko-KR" dirty="0" smtClean="0"/>
              <a:t>IPv4 </a:t>
            </a:r>
            <a:r>
              <a:rPr lang="ko-KR" altLang="en-US" dirty="0" smtClean="0"/>
              <a:t>주소를 매니저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입력란에 동일하게 입력 후 </a:t>
            </a:r>
            <a:endParaRPr lang="en-US" altLang="ko-KR" dirty="0" smtClean="0"/>
          </a:p>
          <a:p>
            <a:r>
              <a:rPr lang="en-US" altLang="ko-KR" dirty="0" smtClean="0"/>
              <a:t>Save</a:t>
            </a:r>
            <a:r>
              <a:rPr lang="ko-KR" altLang="en-US" dirty="0" smtClean="0"/>
              <a:t>를 눌러 저장합니다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11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774" y="165761"/>
            <a:ext cx="836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저장 후 </a:t>
            </a:r>
            <a:r>
              <a:rPr lang="en-US" altLang="ko-KR" dirty="0" err="1" smtClean="0"/>
              <a:t>DidMate</a:t>
            </a:r>
            <a:r>
              <a:rPr lang="en-US" altLang="ko-KR" dirty="0" smtClean="0"/>
              <a:t> Manager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 후 플레이어 정보 </a:t>
            </a:r>
            <a:r>
              <a:rPr lang="ko-KR" altLang="en-US" dirty="0" err="1" smtClean="0"/>
              <a:t>일괄편집을</a:t>
            </a:r>
            <a:r>
              <a:rPr lang="ko-KR" altLang="en-US" dirty="0" smtClean="0"/>
              <a:t> 눌러줍니다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5" y="1700349"/>
            <a:ext cx="8815185" cy="49682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" y="535094"/>
            <a:ext cx="3002173" cy="94407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033549" y="535093"/>
            <a:ext cx="2310938" cy="4904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55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774" y="165761"/>
            <a:ext cx="10693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8. 2</a:t>
            </a:r>
            <a:r>
              <a:rPr lang="ko-KR" altLang="en-US" dirty="0" smtClean="0"/>
              <a:t>번에서 </a:t>
            </a:r>
            <a:r>
              <a:rPr lang="ko-KR" altLang="en-US" dirty="0" err="1" smtClean="0"/>
              <a:t>기록해놓았던</a:t>
            </a:r>
            <a:r>
              <a:rPr lang="ko-KR" altLang="en-US" dirty="0" smtClean="0"/>
              <a:t> 값 </a:t>
            </a:r>
            <a:r>
              <a:rPr lang="en-US" altLang="ko-KR" dirty="0" smtClean="0"/>
              <a:t>(</a:t>
            </a:r>
            <a:r>
              <a:rPr lang="ko-KR" altLang="en-US" dirty="0" smtClean="0"/>
              <a:t>플레이어 이름</a:t>
            </a:r>
            <a:r>
              <a:rPr lang="en-US" altLang="ko-KR" dirty="0" smtClean="0"/>
              <a:t>, IP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화면타입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을 플레이어 추가를 눌러 입력해준 뒤 </a:t>
            </a:r>
            <a:endParaRPr lang="en-US" altLang="ko-KR" dirty="0" smtClean="0"/>
          </a:p>
          <a:p>
            <a:r>
              <a:rPr lang="ko-KR" altLang="en-US" dirty="0" smtClean="0"/>
              <a:t>저장을 눌러줍니다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저장 된 플레이어가 정상적으로 연결이 된다면 사용하시면 되고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이상이 있으시면 서비스 </a:t>
            </a:r>
            <a:r>
              <a:rPr lang="ko-KR" altLang="en-US" dirty="0" err="1" smtClean="0"/>
              <a:t>접수번호로</a:t>
            </a:r>
            <a:r>
              <a:rPr lang="ko-KR" altLang="en-US" dirty="0" smtClean="0"/>
              <a:t> 연락 부탁드립니다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5" y="1303706"/>
            <a:ext cx="8418946" cy="55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3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161</Words>
  <Application>Microsoft Office PowerPoint</Application>
  <PresentationFormat>와이드스크린</PresentationFormat>
  <Paragraphs>16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Arial</vt:lpstr>
      <vt:lpstr>나눔고딕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2019-05-14T04:32:19Z</dcterms:created>
  <dcterms:modified xsi:type="dcterms:W3CDTF">2019-05-14T04:47:54Z</dcterms:modified>
</cp:coreProperties>
</file>